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Microsoft Office PowerPoint</Application>
  <PresentationFormat>On-screen Show (4:3)</PresentationFormat>
  <Paragraphs>185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Standorte, Verflechtungen und regionale Disparitäten VO 5</vt:lpstr>
      <vt:lpstr>Inhalte</vt:lpstr>
      <vt:lpstr>Grundlegende makroökonomische Zusammenhänge </vt:lpstr>
      <vt:lpstr>Produktions- und Konsummöglichkeiten</vt:lpstr>
      <vt:lpstr>Produktion &lt;/&gt; Konsum (Mrd €)</vt:lpstr>
      <vt:lpstr>Sparen und Investition </vt:lpstr>
      <vt:lpstr>Sparen und Investieren bei Budgetdefizit </vt:lpstr>
      <vt:lpstr>Die Zahlungsbilanz als Stromrechnung</vt:lpstr>
      <vt:lpstr>Perspektive der Leistungsbilanz</vt:lpstr>
      <vt:lpstr>Interpretation von Leistungsbilanzsalden </vt:lpstr>
      <vt:lpstr>Vermögenseffekte</vt:lpstr>
      <vt:lpstr>Leistungsbilanzüberschuss und Vermögensaufbau gg dem Ausland</vt:lpstr>
      <vt:lpstr>Leistungsbilanzdefizit und Vermögensabbau gg dem Ausland</vt:lpstr>
      <vt:lpstr>Arbeitsmarkteffekte</vt:lpstr>
      <vt:lpstr>Langfristige Betrachtung</vt:lpstr>
      <vt:lpstr>Position von Defizit- und Überschussländern </vt:lpstr>
      <vt:lpstr>Defizitländer</vt:lpstr>
      <vt:lpstr>Überschussländer</vt:lpstr>
      <vt:lpstr>Exportüberschuss als Zeichen wirtschaftlicher Probleme?</vt:lpstr>
      <vt:lpstr>Globale negative Effekte von Leistungsbilanuungleichgewichten</vt:lpstr>
      <vt:lpstr>Nicht jedes Ungleichgewicht ist „schlecht“</vt:lpstr>
      <vt:lpstr>Wo bleibt der Kapitalimport?</vt:lpstr>
      <vt:lpstr>Mechanismen des Leistungsbilanzausgleichs </vt:lpstr>
      <vt:lpstr>Ausgleich bei flexiblen Wechselkursen</vt:lpstr>
      <vt:lpstr>Ausgleich bei fixen Wechselkursen - Leistungsbilanzperspektive</vt:lpstr>
      <vt:lpstr>Ausgleich bei fixen Wechselkursen - Kapitalbilanzperspektive</vt:lpstr>
      <vt:lpstr>Ursachen dauerhafter Ungleichgewichte </vt:lpstr>
      <vt:lpstr>Ursachen von Leistungsbilanzungleichgewichten</vt:lpstr>
      <vt:lpstr>Marktmechanismen versagen </vt:lpstr>
      <vt:lpstr>Ausgleichsprobleme in der Eurozone I</vt:lpstr>
      <vt:lpstr>BIP-Deflator, Defizit- und Überschussländer</vt:lpstr>
      <vt:lpstr>Ausgleichsprobleme in der Eurozone II</vt:lpstr>
      <vt:lpstr>ENDE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Standorte, Verflechtungen und regionale Disparitäten I</dc:title>
  <dc:creator>Christian Reiner</dc:creator>
  <cp:lastModifiedBy>Christian Reiner</cp:lastModifiedBy>
  <cp:revision>51</cp:revision>
  <dcterms:created xsi:type="dcterms:W3CDTF">2017-03-19T16:35:34Z</dcterms:created>
  <dcterms:modified xsi:type="dcterms:W3CDTF">2017-04-01T19:18:43Z</dcterms:modified>
</cp:coreProperties>
</file>